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DCB1-1761-4F28-8392-B22C793345DE}" type="datetimeFigureOut">
              <a:rPr lang="zh-CN" altLang="en-US" smtClean="0"/>
              <a:t>2013/6/26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AA75-5418-49C9-8B18-56980D772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98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DCB1-1761-4F28-8392-B22C793345DE}" type="datetimeFigureOut">
              <a:rPr lang="zh-CN" altLang="en-US" smtClean="0"/>
              <a:t>2013/6/26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AA75-5418-49C9-8B18-56980D772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38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DCB1-1761-4F28-8392-B22C793345DE}" type="datetimeFigureOut">
              <a:rPr lang="zh-CN" altLang="en-US" smtClean="0"/>
              <a:t>2013/6/26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AA75-5418-49C9-8B18-56980D77231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066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DCB1-1761-4F28-8392-B22C793345DE}" type="datetimeFigureOut">
              <a:rPr lang="zh-CN" altLang="en-US" smtClean="0"/>
              <a:t>2013/6/26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AA75-5418-49C9-8B18-56980D772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736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DCB1-1761-4F28-8392-B22C793345DE}" type="datetimeFigureOut">
              <a:rPr lang="zh-CN" altLang="en-US" smtClean="0"/>
              <a:t>2013/6/26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AA75-5418-49C9-8B18-56980D77231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869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DCB1-1761-4F28-8392-B22C793345DE}" type="datetimeFigureOut">
              <a:rPr lang="zh-CN" altLang="en-US" smtClean="0"/>
              <a:t>2013/6/26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AA75-5418-49C9-8B18-56980D772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361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DCB1-1761-4F28-8392-B22C793345DE}" type="datetimeFigureOut">
              <a:rPr lang="zh-CN" altLang="en-US" smtClean="0"/>
              <a:t>2013/6/26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AA75-5418-49C9-8B18-56980D772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07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DCB1-1761-4F28-8392-B22C793345DE}" type="datetimeFigureOut">
              <a:rPr lang="zh-CN" altLang="en-US" smtClean="0"/>
              <a:t>2013/6/26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AA75-5418-49C9-8B18-56980D772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00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DCB1-1761-4F28-8392-B22C793345DE}" type="datetimeFigureOut">
              <a:rPr lang="zh-CN" altLang="en-US" smtClean="0"/>
              <a:t>2013/6/26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AA75-5418-49C9-8B18-56980D772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28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DCB1-1761-4F28-8392-B22C793345DE}" type="datetimeFigureOut">
              <a:rPr lang="zh-CN" altLang="en-US" smtClean="0"/>
              <a:t>2013/6/26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AA75-5418-49C9-8B18-56980D772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18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DCB1-1761-4F28-8392-B22C793345DE}" type="datetimeFigureOut">
              <a:rPr lang="zh-CN" altLang="en-US" smtClean="0"/>
              <a:t>2013/6/26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AA75-5418-49C9-8B18-56980D772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8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DCB1-1761-4F28-8392-B22C793345DE}" type="datetimeFigureOut">
              <a:rPr lang="zh-CN" altLang="en-US" smtClean="0"/>
              <a:t>2013/6/26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AA75-5418-49C9-8B18-56980D772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56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DCB1-1761-4F28-8392-B22C793345DE}" type="datetimeFigureOut">
              <a:rPr lang="zh-CN" altLang="en-US" smtClean="0"/>
              <a:t>2013/6/26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AA75-5418-49C9-8B18-56980D772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36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DCB1-1761-4F28-8392-B22C793345DE}" type="datetimeFigureOut">
              <a:rPr lang="zh-CN" altLang="en-US" smtClean="0"/>
              <a:t>2013/6/26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AA75-5418-49C9-8B18-56980D772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37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DCB1-1761-4F28-8392-B22C793345DE}" type="datetimeFigureOut">
              <a:rPr lang="zh-CN" altLang="en-US" smtClean="0"/>
              <a:t>2013/6/26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AA75-5418-49C9-8B18-56980D772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40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DCB1-1761-4F28-8392-B22C793345DE}" type="datetimeFigureOut">
              <a:rPr lang="zh-CN" altLang="en-US" smtClean="0"/>
              <a:t>2013/6/26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AA75-5418-49C9-8B18-56980D772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1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0DCB1-1761-4F28-8392-B22C793345DE}" type="datetimeFigureOut">
              <a:rPr lang="zh-CN" altLang="en-US" smtClean="0"/>
              <a:t>2013/6/26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F4AA75-5418-49C9-8B18-56980D772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76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547" y="267130"/>
            <a:ext cx="7637924" cy="236849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SOP of Finding Out the Firmware Version of ION 7300/7550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84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19" y="1680883"/>
            <a:ext cx="6856757" cy="517711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503459" y="5392271"/>
            <a:ext cx="1089212" cy="457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551325"/>
            <a:ext cx="743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3. As shown, V355 is the firmware version.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15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69" y="259977"/>
            <a:ext cx="8596668" cy="1320800"/>
          </a:xfrm>
        </p:spPr>
        <p:txBody>
          <a:bodyPr/>
          <a:lstStyle/>
          <a:p>
            <a:r>
              <a:rPr lang="en-US" altLang="zh-CN" dirty="0" smtClean="0"/>
              <a:t>ION 7300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505" y="2083337"/>
            <a:ext cx="5377983" cy="4774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969" y="1270017"/>
            <a:ext cx="406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 Press the button in red for 2 times.</a:t>
            </a:r>
            <a:endParaRPr lang="zh-CN" alt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212540" y="5662751"/>
            <a:ext cx="739589" cy="72460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2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31" y="1821237"/>
            <a:ext cx="5070476" cy="5036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3035" y="545069"/>
            <a:ext cx="416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 You will see the Select Setup menu.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18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859" y="403412"/>
            <a:ext cx="681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3. Press the down button to select “</a:t>
            </a:r>
            <a:r>
              <a:rPr lang="en-US" altLang="zh-CN" dirty="0" err="1" smtClean="0"/>
              <a:t>NamePlate</a:t>
            </a:r>
            <a:r>
              <a:rPr lang="en-US" altLang="zh-CN" dirty="0" smtClean="0"/>
              <a:t> Info”.  Then press the white button to enter the menu.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320" y="1667435"/>
            <a:ext cx="5329350" cy="519056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167282" y="4625788"/>
            <a:ext cx="927847" cy="99508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0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450" y="1969435"/>
            <a:ext cx="5183218" cy="4888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930" y="618565"/>
            <a:ext cx="595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4. Select </a:t>
            </a:r>
            <a:r>
              <a:rPr lang="en-US" altLang="zh-CN" dirty="0" smtClean="0"/>
              <a:t>“MANUFACTURER” </a:t>
            </a:r>
            <a:r>
              <a:rPr lang="en-US" altLang="zh-CN" dirty="0" smtClean="0"/>
              <a:t>and press the white button.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42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99619"/>
            <a:ext cx="4816568" cy="4758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031" y="497541"/>
            <a:ext cx="604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5. You will see this menu. Please press the down button.</a:t>
            </a:r>
            <a:endParaRPr lang="zh-CN" alt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328647" y="4800600"/>
            <a:ext cx="941294" cy="94129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8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627" y="2353236"/>
            <a:ext cx="4673844" cy="4504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435" y="645459"/>
            <a:ext cx="547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6. As you can see, the type is 7300 ION, and V284 is the firmware version.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33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23" y="104422"/>
            <a:ext cx="8596668" cy="1320800"/>
          </a:xfrm>
        </p:spPr>
        <p:txBody>
          <a:bodyPr/>
          <a:lstStyle/>
          <a:p>
            <a:r>
              <a:rPr lang="en-US" altLang="zh-CN" dirty="0" smtClean="0"/>
              <a:t>ION 7550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813" y="1621405"/>
            <a:ext cx="5281966" cy="523109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80210" y="4477870"/>
            <a:ext cx="3129172" cy="32273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ounded Rectangle 7"/>
          <p:cNvSpPr/>
          <p:nvPr/>
        </p:nvSpPr>
        <p:spPr>
          <a:xfrm>
            <a:off x="6804211" y="5755341"/>
            <a:ext cx="618563" cy="420897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26722" y="899478"/>
            <a:ext cx="772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 Please look at the texts in the red area, when you press the button in green, the texts will change. Please press the button in green until you see “Name </a:t>
            </a:r>
            <a:r>
              <a:rPr lang="en-US" altLang="zh-CN" dirty="0" err="1" smtClean="0"/>
              <a:t>Plt</a:t>
            </a:r>
            <a:r>
              <a:rPr lang="en-US" altLang="zh-CN" dirty="0" smtClean="0"/>
              <a:t>”.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87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56" y="1250577"/>
            <a:ext cx="6874116" cy="560742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08177" y="5380363"/>
            <a:ext cx="1075764" cy="4691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06602" y="447342"/>
            <a:ext cx="632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 When you see “Name </a:t>
            </a:r>
            <a:r>
              <a:rPr lang="en-US" altLang="zh-CN" dirty="0" err="1" smtClean="0"/>
              <a:t>Plt</a:t>
            </a:r>
            <a:r>
              <a:rPr lang="en-US" altLang="zh-CN" dirty="0" smtClean="0"/>
              <a:t>”, press the button below it.</a:t>
            </a:r>
            <a:endParaRPr lang="zh-CN" alt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961964" y="6347012"/>
            <a:ext cx="874059" cy="510988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6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167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方正姚体</vt:lpstr>
      <vt:lpstr>华文新魏</vt:lpstr>
      <vt:lpstr>Arial</vt:lpstr>
      <vt:lpstr>Trebuchet MS</vt:lpstr>
      <vt:lpstr>Wingdings 3</vt:lpstr>
      <vt:lpstr>Facet</vt:lpstr>
      <vt:lpstr>SOP of Finding Out the Firmware Version of ION 7300/7550</vt:lpstr>
      <vt:lpstr>ION 7300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ION 7550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 of Find out the Firmware Version of ION 7300/7550</dc:title>
  <dc:creator>黄晓光</dc:creator>
  <cp:lastModifiedBy>Oxygene</cp:lastModifiedBy>
  <cp:revision>13</cp:revision>
  <dcterms:created xsi:type="dcterms:W3CDTF">2013-06-24T05:49:21Z</dcterms:created>
  <dcterms:modified xsi:type="dcterms:W3CDTF">2013-06-26T05:29:14Z</dcterms:modified>
</cp:coreProperties>
</file>